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9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101" d="100"/>
          <a:sy n="101" d="100"/>
        </p:scale>
        <p:origin x="8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6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3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8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4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LASERS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spc="300" dirty="0" smtClean="0">
                <a:solidFill>
                  <a:srgbClr val="54BC9B"/>
                </a:solidFill>
              </a:rPr>
              <a:t>: Communication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55679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chemeClr val="bg1"/>
                </a:solidFill>
              </a:rPr>
              <a:t>Optical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fiber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communication, </a:t>
            </a:r>
            <a:r>
              <a:rPr lang="pt-BR" sz="3000" b="1" spc="100" dirty="0" err="1">
                <a:solidFill>
                  <a:srgbClr val="54BC9B"/>
                </a:solidFill>
              </a:rPr>
              <a:t>extensively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particularly</a:t>
            </a:r>
            <a:r>
              <a:rPr lang="pt-BR" sz="3000" b="1" spc="100" dirty="0">
                <a:solidFill>
                  <a:srgbClr val="54BC9B"/>
                </a:solidFill>
              </a:rPr>
              <a:t> for </a:t>
            </a:r>
            <a:r>
              <a:rPr lang="pt-BR" sz="3000" b="1" spc="100" dirty="0" err="1">
                <a:solidFill>
                  <a:srgbClr val="54BC9B"/>
                </a:solidFill>
              </a:rPr>
              <a:t>long-distance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optical</a:t>
            </a:r>
            <a:r>
              <a:rPr lang="pt-BR" sz="3000" b="1" spc="100" dirty="0">
                <a:solidFill>
                  <a:srgbClr val="54BC9B"/>
                </a:solidFill>
              </a:rPr>
              <a:t> data </a:t>
            </a:r>
            <a:r>
              <a:rPr lang="pt-BR" sz="3000" b="1" spc="100" dirty="0" err="1">
                <a:solidFill>
                  <a:srgbClr val="54BC9B"/>
                </a:solidFill>
              </a:rPr>
              <a:t>transmission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mostly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relies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on</a:t>
            </a:r>
            <a:r>
              <a:rPr lang="pt-BR" sz="3000" b="1" spc="100" dirty="0">
                <a:solidFill>
                  <a:srgbClr val="54BC9B"/>
                </a:solidFill>
              </a:rPr>
              <a:t> laser light in </a:t>
            </a:r>
            <a:r>
              <a:rPr lang="pt-BR" sz="3000" b="1" spc="100" dirty="0" err="1">
                <a:solidFill>
                  <a:srgbClr val="54BC9B"/>
                </a:solidFill>
              </a:rPr>
              <a:t>optical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glass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fibers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COMMUNICATION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79712" y="3712385"/>
            <a:ext cx="5112568" cy="2932281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933056"/>
            <a:ext cx="4716919" cy="265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81812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COMMUNICATION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7544" y="1934626"/>
            <a:ext cx="8147248" cy="42429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47931"/>
            <a:ext cx="7841130" cy="385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484784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spc="100" dirty="0" err="1" smtClean="0">
                <a:solidFill>
                  <a:srgbClr val="54BC9B"/>
                </a:solidFill>
              </a:rPr>
              <a:t>Free-space</a:t>
            </a:r>
            <a:r>
              <a:rPr lang="pt-BR" sz="2800" b="1" spc="100" dirty="0" smtClean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optical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smtClean="0">
                <a:solidFill>
                  <a:srgbClr val="54BC9B"/>
                </a:solidFill>
              </a:rPr>
              <a:t>communications (e.g. </a:t>
            </a:r>
            <a:r>
              <a:rPr lang="pt-BR" sz="2800" b="1" spc="100" dirty="0" err="1" smtClean="0">
                <a:solidFill>
                  <a:srgbClr val="54BC9B"/>
                </a:solidFill>
              </a:rPr>
              <a:t>inter-satellite</a:t>
            </a:r>
            <a:r>
              <a:rPr lang="pt-BR" sz="2800" b="1" spc="100" dirty="0" smtClean="0">
                <a:solidFill>
                  <a:srgbClr val="54BC9B"/>
                </a:solidFill>
              </a:rPr>
              <a:t> communications). Laser </a:t>
            </a:r>
            <a:r>
              <a:rPr lang="pt-BR" sz="2800" b="1" spc="100" dirty="0" err="1">
                <a:solidFill>
                  <a:srgbClr val="54BC9B"/>
                </a:solidFill>
              </a:rPr>
              <a:t>beams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 smtClean="0">
                <a:solidFill>
                  <a:srgbClr val="54BC9B"/>
                </a:solidFill>
              </a:rPr>
              <a:t>propagate</a:t>
            </a:r>
            <a:r>
              <a:rPr lang="pt-BR" sz="2800" b="1" spc="100" dirty="0" smtClean="0">
                <a:solidFill>
                  <a:srgbClr val="54BC9B"/>
                </a:solidFill>
              </a:rPr>
              <a:t> </a:t>
            </a:r>
            <a:r>
              <a:rPr lang="pt-BR" sz="2800" b="1" spc="100" dirty="0">
                <a:solidFill>
                  <a:srgbClr val="54BC9B"/>
                </a:solidFill>
              </a:rPr>
              <a:t>over </a:t>
            </a:r>
            <a:r>
              <a:rPr lang="pt-BR" sz="2800" b="1" spc="100" dirty="0" err="1">
                <a:solidFill>
                  <a:srgbClr val="54BC9B"/>
                </a:solidFill>
              </a:rPr>
              <a:t>large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distances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with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small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beam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divergence</a:t>
            </a:r>
            <a:r>
              <a:rPr lang="pt-BR" sz="2800" b="1" spc="100" dirty="0">
                <a:solidFill>
                  <a:srgbClr val="54BC9B"/>
                </a:solidFill>
              </a:rPr>
              <a:t>. </a:t>
            </a:r>
          </a:p>
          <a:p>
            <a:endParaRPr lang="pt-BR" sz="2800" b="1" spc="100" dirty="0" smtClean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COMMUNICATION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051720" y="3573016"/>
            <a:ext cx="5112656" cy="3104046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717032"/>
            <a:ext cx="4824623" cy="289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M</a:t>
            </a:r>
            <a:r>
              <a:rPr lang="pt-BR" sz="3000" b="1" dirty="0" smtClean="0">
                <a:solidFill>
                  <a:srgbClr val="54BC9B"/>
                </a:solidFill>
              </a:rPr>
              <a:t>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laser </a:t>
            </a:r>
            <a:r>
              <a:rPr lang="pt-BR" sz="3000" b="1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DISPLAY!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1562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78</Words>
  <Application>Microsoft Macintosh PowerPoint</Application>
  <PresentationFormat>Apresentação na tela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Andale Mono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Douglas Paulo de Mattos</cp:lastModifiedBy>
  <cp:revision>7</cp:revision>
  <dcterms:created xsi:type="dcterms:W3CDTF">2017-03-08T21:43:37Z</dcterms:created>
  <dcterms:modified xsi:type="dcterms:W3CDTF">2017-07-14T21:02:39Z</dcterms:modified>
</cp:coreProperties>
</file>